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6A5FDEA2-C2B1-490B-8F9B-671F8D4055D7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973B3EB-D010-427A-9A27-15786C9CD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/>
              <a:t>George </a:t>
            </a:r>
            <a:r>
              <a:rPr lang="en-US" b="1" i="1" u="sng" dirty="0" err="1" smtClean="0"/>
              <a:t>enescu</a:t>
            </a:r>
            <a:r>
              <a:rPr lang="en-US" b="1" i="1" u="sng" dirty="0" smtClean="0"/>
              <a:t> </a:t>
            </a:r>
            <a:r>
              <a:rPr lang="en-US" dirty="0" smtClean="0"/>
              <a:t>–</a:t>
            </a:r>
            <a:r>
              <a:rPr lang="en-US" dirty="0" smtClean="0">
                <a:solidFill>
                  <a:srgbClr val="FF0000"/>
                </a:solidFill>
              </a:rPr>
              <a:t>Romanian </a:t>
            </a:r>
            <a:r>
              <a:rPr lang="en-US" dirty="0" err="1" smtClean="0">
                <a:solidFill>
                  <a:srgbClr val="FF0000"/>
                </a:solidFill>
              </a:rPr>
              <a:t>pianist,violonist</a:t>
            </a:r>
            <a:r>
              <a:rPr lang="en-US" dirty="0" smtClean="0">
                <a:solidFill>
                  <a:srgbClr val="FF0000"/>
                </a:solidFill>
              </a:rPr>
              <a:t> and composer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483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George </a:t>
            </a:r>
            <a:r>
              <a:rPr lang="en-US" dirty="0" err="1"/>
              <a:t>Enescu</a:t>
            </a:r>
            <a:r>
              <a:rPr lang="en-US" dirty="0"/>
              <a:t> </a:t>
            </a:r>
            <a:r>
              <a:rPr lang="en-US" dirty="0" smtClean="0"/>
              <a:t>‘s grave 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/>
              <a:t>Père</a:t>
            </a:r>
            <a:r>
              <a:rPr lang="en-US" dirty="0"/>
              <a:t> Lachaise Cemetery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3384551" cy="253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33563"/>
            <a:ext cx="4051331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3576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George </a:t>
            </a:r>
            <a:r>
              <a:rPr lang="en-US" sz="3600" dirty="0" err="1"/>
              <a:t>Enescu</a:t>
            </a:r>
            <a:r>
              <a:rPr lang="en-US" sz="3600" dirty="0"/>
              <a:t> </a:t>
            </a:r>
            <a:r>
              <a:rPr lang="en-US" sz="3600" dirty="0" smtClean="0"/>
              <a:t> was born </a:t>
            </a:r>
            <a:r>
              <a:rPr lang="en-US" sz="3600" dirty="0" smtClean="0"/>
              <a:t>on 19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of </a:t>
            </a:r>
            <a:r>
              <a:rPr lang="en-US" sz="3600" dirty="0"/>
              <a:t>August </a:t>
            </a:r>
            <a:r>
              <a:rPr lang="en-US" sz="3600" dirty="0" smtClean="0"/>
              <a:t>1881 and died on 4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of </a:t>
            </a:r>
            <a:r>
              <a:rPr lang="en-US" sz="3600" dirty="0"/>
              <a:t>May </a:t>
            </a:r>
            <a:r>
              <a:rPr lang="en-US" sz="3600" dirty="0" smtClean="0"/>
              <a:t>1955. </a:t>
            </a:r>
            <a:endParaRPr lang="en-US" sz="3600" dirty="0"/>
          </a:p>
          <a:p>
            <a:r>
              <a:rPr lang="en-US" sz="3600" dirty="0" smtClean="0"/>
              <a:t>He </a:t>
            </a:r>
            <a:r>
              <a:rPr lang="en-US" sz="3600" dirty="0"/>
              <a:t>was a Romanian composer, violinist, pianist, conductor, and teacher. He is regarded by many as Romania's most important </a:t>
            </a:r>
            <a:r>
              <a:rPr lang="en-US" sz="3600" dirty="0" smtClean="0"/>
              <a:t>musician.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Year of birth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705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Enescu</a:t>
            </a:r>
            <a:r>
              <a:rPr lang="en-US" sz="2400" dirty="0"/>
              <a:t> was born in the village of </a:t>
            </a:r>
            <a:r>
              <a:rPr lang="en-US" sz="2400" dirty="0" err="1"/>
              <a:t>Liveni</a:t>
            </a:r>
            <a:r>
              <a:rPr lang="en-US" sz="2400" dirty="0"/>
              <a:t> (later renamed "George </a:t>
            </a:r>
            <a:r>
              <a:rPr lang="en-US" sz="2400" dirty="0" err="1"/>
              <a:t>Enescu</a:t>
            </a:r>
            <a:r>
              <a:rPr lang="en-US" sz="2400" dirty="0"/>
              <a:t>" in his honor), in </a:t>
            </a:r>
            <a:r>
              <a:rPr lang="en-US" sz="2400" dirty="0" err="1"/>
              <a:t>Dorohoi</a:t>
            </a:r>
            <a:r>
              <a:rPr lang="en-US" sz="2400" dirty="0"/>
              <a:t> County at the time, today </a:t>
            </a:r>
            <a:r>
              <a:rPr lang="en-US" sz="2400" dirty="0" err="1"/>
              <a:t>Botoşani</a:t>
            </a:r>
            <a:r>
              <a:rPr lang="en-US" sz="2400" dirty="0"/>
              <a:t> County. He showed musical talent from early in his childhood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The earliest work </a:t>
            </a:r>
            <a:r>
              <a:rPr lang="en-US" sz="2400" dirty="0" smtClean="0"/>
              <a:t>has the </a:t>
            </a:r>
            <a:r>
              <a:rPr lang="en-US" sz="2400" dirty="0"/>
              <a:t>title </a:t>
            </a:r>
            <a:r>
              <a:rPr lang="en-US" sz="2400" dirty="0" err="1"/>
              <a:t>Pămînt</a:t>
            </a:r>
            <a:r>
              <a:rPr lang="en-US" sz="2400" dirty="0"/>
              <a:t> </a:t>
            </a:r>
            <a:r>
              <a:rPr lang="en-US" sz="2400" dirty="0" err="1"/>
              <a:t>românesc</a:t>
            </a:r>
            <a:r>
              <a:rPr lang="en-US" sz="2400" dirty="0"/>
              <a:t> ("Romanian Land</a:t>
            </a:r>
            <a:r>
              <a:rPr lang="en-US" sz="2400" dirty="0" smtClean="0"/>
              <a:t>") and it was composed when he was </a:t>
            </a:r>
            <a:r>
              <a:rPr lang="en-US" sz="2400" dirty="0"/>
              <a:t>five years and a </a:t>
            </a:r>
            <a:r>
              <a:rPr lang="en-US" sz="2400" dirty="0" smtClean="0"/>
              <a:t>few months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Biography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2445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Pictures of young and mature </a:t>
            </a:r>
            <a:r>
              <a:rPr lang="en-US" dirty="0" err="1" smtClean="0"/>
              <a:t>george</a:t>
            </a:r>
            <a:r>
              <a:rPr lang="en-US" dirty="0" smtClean="0"/>
              <a:t> </a:t>
            </a:r>
            <a:r>
              <a:rPr lang="en-US" dirty="0" err="1" smtClean="0"/>
              <a:t>enescu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68442">
            <a:off x="685800" y="2590800"/>
            <a:ext cx="3467100" cy="289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28115">
            <a:off x="4800600" y="2812256"/>
            <a:ext cx="3664097" cy="28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852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Pictures from </a:t>
            </a:r>
            <a:r>
              <a:rPr lang="en-US" dirty="0" err="1" smtClean="0"/>
              <a:t>liveni</a:t>
            </a:r>
            <a:r>
              <a:rPr lang="en-US" dirty="0" smtClean="0"/>
              <a:t> with his home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10854">
            <a:off x="228841" y="2998813"/>
            <a:ext cx="4325603" cy="288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31876">
            <a:off x="5209260" y="2376359"/>
            <a:ext cx="3687105" cy="2733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4799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400515">
            <a:off x="4469152" y="1342633"/>
            <a:ext cx="4423830" cy="3298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47132">
            <a:off x="228600" y="2446891"/>
            <a:ext cx="4648258" cy="310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170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Pablo Casals described </a:t>
            </a:r>
            <a:r>
              <a:rPr lang="en-US" dirty="0" err="1"/>
              <a:t>Enescu</a:t>
            </a:r>
            <a:r>
              <a:rPr lang="en-US" dirty="0"/>
              <a:t> as "the greatest musical phenomenon since Mozart</a:t>
            </a:r>
            <a:r>
              <a:rPr lang="en-US" dirty="0" smtClean="0"/>
              <a:t>" </a:t>
            </a:r>
            <a:r>
              <a:rPr lang="en-US" dirty="0"/>
              <a:t>and "one of the greatest geniuses of modern music</a:t>
            </a:r>
            <a:r>
              <a:rPr lang="en-US" dirty="0" smtClean="0"/>
              <a:t>".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Queen </a:t>
            </a:r>
            <a:r>
              <a:rPr lang="en-US" dirty="0"/>
              <a:t>Marie of Romania wrote in her memoirs that "in George </a:t>
            </a:r>
            <a:r>
              <a:rPr lang="en-US" dirty="0" err="1"/>
              <a:t>Enescu</a:t>
            </a:r>
            <a:r>
              <a:rPr lang="en-US" dirty="0"/>
              <a:t> was real gold</a:t>
            </a:r>
            <a:r>
              <a:rPr lang="en-US" dirty="0" smtClean="0"/>
              <a:t>".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Yehudi</a:t>
            </a:r>
            <a:r>
              <a:rPr lang="en-US" dirty="0" smtClean="0"/>
              <a:t> </a:t>
            </a:r>
            <a:r>
              <a:rPr lang="en-US" dirty="0"/>
              <a:t>Menuhin, </a:t>
            </a:r>
            <a:r>
              <a:rPr lang="en-US" dirty="0" err="1"/>
              <a:t>Enescu's</a:t>
            </a:r>
            <a:r>
              <a:rPr lang="en-US" dirty="0"/>
              <a:t> most famous pupil, once said about his teacher: "He will remain for me the absoluteness through which I judge others. </a:t>
            </a:r>
            <a:r>
              <a:rPr lang="en-US" dirty="0" smtClean="0"/>
              <a:t>[...].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Reception</a:t>
            </a:r>
          </a:p>
        </p:txBody>
      </p:sp>
    </p:spTree>
    <p:extLst>
      <p:ext uri="{BB962C8B-B14F-4D97-AF65-F5344CB8AC3E}">
        <p14:creationId xmlns:p14="http://schemas.microsoft.com/office/powerpoint/2010/main" xmlns="" val="344015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1600" dirty="0" err="1"/>
              <a:t>Filarmonica</a:t>
            </a:r>
            <a:r>
              <a:rPr lang="en-US" sz="1600" dirty="0"/>
              <a:t> "George </a:t>
            </a:r>
            <a:r>
              <a:rPr lang="en-US" sz="1600" dirty="0" err="1"/>
              <a:t>Enescu</a:t>
            </a:r>
            <a:r>
              <a:rPr lang="en-US" sz="1600" dirty="0"/>
              <a:t>"-               Queen Elisabeth of Romania with </a:t>
            </a:r>
            <a:r>
              <a:rPr lang="en-US" sz="1600" dirty="0" smtClean="0"/>
              <a:t> Romanian </a:t>
            </a:r>
            <a:r>
              <a:rPr lang="en-US" sz="1600" dirty="0"/>
              <a:t>Athenaeum, </a:t>
            </a:r>
            <a:r>
              <a:rPr lang="en-US" sz="1600" dirty="0" smtClean="0"/>
              <a:t>Bucharest          George </a:t>
            </a:r>
            <a:r>
              <a:rPr lang="en-US" sz="1600" dirty="0" err="1" smtClean="0"/>
              <a:t>Enescu</a:t>
            </a:r>
            <a:r>
              <a:rPr lang="en-US" sz="1600" dirty="0" smtClean="0"/>
              <a:t> at </a:t>
            </a:r>
            <a:r>
              <a:rPr lang="en-US" sz="1600" dirty="0" err="1" smtClean="0"/>
              <a:t>Peles</a:t>
            </a:r>
            <a:r>
              <a:rPr lang="en-US" sz="1600" dirty="0" smtClean="0"/>
              <a:t> Castle     </a:t>
            </a: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33550"/>
            <a:ext cx="3318551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94584"/>
            <a:ext cx="3810000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378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his death in 1955, George </a:t>
            </a:r>
            <a:r>
              <a:rPr lang="en-US" dirty="0" err="1"/>
              <a:t>Enescu</a:t>
            </a:r>
            <a:r>
              <a:rPr lang="en-US" dirty="0"/>
              <a:t> was </a:t>
            </a:r>
            <a:r>
              <a:rPr lang="en-US" dirty="0" err="1" smtClean="0"/>
              <a:t>burried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err="1"/>
              <a:t>Père</a:t>
            </a:r>
            <a:r>
              <a:rPr lang="en-US" dirty="0"/>
              <a:t> Lachaise Cemetery in Paris.</a:t>
            </a:r>
          </a:p>
          <a:p>
            <a:endParaRPr lang="en-US" dirty="0"/>
          </a:p>
          <a:p>
            <a:r>
              <a:rPr lang="en-US" dirty="0"/>
              <a:t>Today, Bucharest houses a museum in his memory; likewise, the Symphony Orchestra of Bucharest and the George </a:t>
            </a:r>
            <a:r>
              <a:rPr lang="en-US" dirty="0" err="1"/>
              <a:t>Enescu</a:t>
            </a:r>
            <a:r>
              <a:rPr lang="en-US" dirty="0"/>
              <a:t> Festival—founded by his friend, musical advocate, and sometime collaborator, the conductor George </a:t>
            </a:r>
            <a:r>
              <a:rPr lang="en-US" dirty="0" err="1" smtClean="0"/>
              <a:t>Georgescu</a:t>
            </a:r>
            <a:r>
              <a:rPr lang="en-US" dirty="0"/>
              <a:t> </a:t>
            </a:r>
            <a:r>
              <a:rPr lang="en-US" dirty="0" smtClean="0"/>
              <a:t>are </a:t>
            </a:r>
            <a:r>
              <a:rPr lang="en-US" dirty="0"/>
              <a:t>named and held in his honor.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349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55</TotalTime>
  <Words>296</Words>
  <Application>Microsoft Office PowerPoint</Application>
  <PresentationFormat>On-screen Show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Grid</vt:lpstr>
      <vt:lpstr>George enescu –Romanian pianist,violonist and composer</vt:lpstr>
      <vt:lpstr>Year of birth</vt:lpstr>
      <vt:lpstr>Biography</vt:lpstr>
      <vt:lpstr>Pictures of young and mature george enescu</vt:lpstr>
      <vt:lpstr>Pictures from liveni with his home</vt:lpstr>
      <vt:lpstr>Slide 6</vt:lpstr>
      <vt:lpstr>Reception</vt:lpstr>
      <vt:lpstr>Slide 8</vt:lpstr>
      <vt:lpstr>death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George enescu –Romanian pianist,violonist and composer</dc:title>
  <dc:creator>Admink</dc:creator>
  <cp:lastModifiedBy>Aliosa</cp:lastModifiedBy>
  <cp:revision>5</cp:revision>
  <dcterms:created xsi:type="dcterms:W3CDTF">2016-05-07T11:38:55Z</dcterms:created>
  <dcterms:modified xsi:type="dcterms:W3CDTF">2016-05-11T19:50:44Z</dcterms:modified>
</cp:coreProperties>
</file>